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0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  <p:sldId id="365" r:id="rId23"/>
    <p:sldId id="366" r:id="rId24"/>
    <p:sldId id="357" r:id="rId25"/>
    <p:sldId id="345" r:id="rId26"/>
    <p:sldId id="346" r:id="rId27"/>
    <p:sldId id="361" r:id="rId28"/>
    <p:sldId id="347" r:id="rId29"/>
    <p:sldId id="348" r:id="rId30"/>
    <p:sldId id="368" r:id="rId31"/>
    <p:sldId id="369" r:id="rId32"/>
    <p:sldId id="349" r:id="rId33"/>
    <p:sldId id="350" r:id="rId34"/>
    <p:sldId id="362" r:id="rId35"/>
    <p:sldId id="351" r:id="rId36"/>
    <p:sldId id="352" r:id="rId37"/>
    <p:sldId id="370" r:id="rId38"/>
    <p:sldId id="371" r:id="rId39"/>
    <p:sldId id="353" r:id="rId40"/>
    <p:sldId id="354" r:id="rId41"/>
    <p:sldId id="363" r:id="rId42"/>
    <p:sldId id="355" r:id="rId43"/>
    <p:sldId id="356" r:id="rId44"/>
    <p:sldId id="360" r:id="rId45"/>
    <p:sldId id="373" r:id="rId46"/>
    <p:sldId id="374" r:id="rId47"/>
    <p:sldId id="372" r:id="rId48"/>
    <p:sldId id="36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7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9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voltage and resistance 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82" y="2137079"/>
            <a:ext cx="2794000" cy="359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27" y="3281325"/>
            <a:ext cx="3849264" cy="1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75" y="1891324"/>
            <a:ext cx="8037654" cy="458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58" y="2270504"/>
            <a:ext cx="21463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53" y="2915138"/>
            <a:ext cx="30700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Assume </a:t>
            </a:r>
          </a:p>
          <a:p>
            <a:endParaRPr lang="en-US" sz="2400" b="1" dirty="0" smtClean="0"/>
          </a:p>
          <a:p>
            <a:r>
              <a:rPr lang="en-US" dirty="0" smtClean="0"/>
              <a:t>Vin = 5V</a:t>
            </a:r>
          </a:p>
          <a:p>
            <a:r>
              <a:rPr lang="en-US" dirty="0" smtClean="0"/>
              <a:t>R1 = 100 Ohms</a:t>
            </a:r>
          </a:p>
          <a:p>
            <a:r>
              <a:rPr lang="en-US" dirty="0" smtClean="0"/>
              <a:t>R2 Range is 0 to 100 Ohms</a:t>
            </a:r>
          </a:p>
        </p:txBody>
      </p:sp>
    </p:spTree>
    <p:extLst>
      <p:ext uri="{BB962C8B-B14F-4D97-AF65-F5344CB8AC3E}">
        <p14:creationId xmlns:p14="http://schemas.microsoft.com/office/powerpoint/2010/main" val="156082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Uses of Potentiometers and Variable Resistance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29" y="2390614"/>
            <a:ext cx="5398576" cy="4048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7" y="1982492"/>
            <a:ext cx="4094566" cy="40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2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/>
              <a:t>3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18209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Drive all three pins and then use different resistors to adjust the brightness and/or color of the LED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brightness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color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71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50" y="1494062"/>
            <a:ext cx="5839678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All visible color can be generated with three colors, red, green, and blue (RGB)</a:t>
            </a:r>
          </a:p>
          <a:p>
            <a:endParaRPr lang="en-US" sz="3000" dirty="0"/>
          </a:p>
          <a:p>
            <a:r>
              <a:rPr lang="en-US" sz="3000" dirty="0" smtClean="0"/>
              <a:t>The colors can be generated by adjusting the brightness of each color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adjust the brightness by using a PWM to drive the pins and simulate varying voltages between 0 and 5V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861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the duty cycle of a PWM?</a:t>
            </a:r>
          </a:p>
          <a:p>
            <a:endParaRPr lang="en-US" sz="2800" dirty="0"/>
          </a:p>
          <a:p>
            <a:r>
              <a:rPr lang="en-US" sz="2800" dirty="0" smtClean="0"/>
              <a:t>Can you explain the difference between duty cycle and frequency?</a:t>
            </a:r>
          </a:p>
          <a:p>
            <a:endParaRPr lang="en-US" sz="2800" dirty="0"/>
          </a:p>
          <a:p>
            <a:r>
              <a:rPr lang="en-US" sz="2800" dirty="0" smtClean="0"/>
              <a:t>How do you make the color purple with an RGB LED?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09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07" y="1828800"/>
            <a:ext cx="6341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Monitor/TV/Display Pixels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89152"/>
            <a:ext cx="2540000" cy="2527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80" y="2734353"/>
            <a:ext cx="6292742" cy="37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9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37688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Play Mary Had a Little Lamb</a:t>
            </a:r>
          </a:p>
          <a:p>
            <a:pPr marL="0" indent="0">
              <a:buNone/>
            </a:pPr>
            <a:r>
              <a:rPr lang="en-US" sz="2800" dirty="0" smtClean="0"/>
              <a:t>EDCDEEE DDD EGG EDCDEEEEDDEDC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Make the speaker sound like a police siren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to adjust the frequency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28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42" y="1509560"/>
            <a:ext cx="5786792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The piezo has the ability to play different frequencies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generate frequencies from 31 to 65535</a:t>
            </a:r>
          </a:p>
          <a:p>
            <a:endParaRPr lang="en-US" sz="3000" dirty="0" smtClean="0"/>
          </a:p>
          <a:p>
            <a:r>
              <a:rPr lang="en-US" sz="3000" dirty="0" smtClean="0"/>
              <a:t>The piezo in the kit can generate frequencies up to 2048 Hz</a:t>
            </a:r>
          </a:p>
          <a:p>
            <a:endParaRPr lang="en-US" sz="3000" dirty="0" smtClean="0"/>
          </a:p>
          <a:p>
            <a:r>
              <a:rPr lang="en-US" sz="3000" dirty="0" smtClean="0"/>
              <a:t>The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can generate the frequencies using: </a:t>
            </a: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	tone(pin, frequency)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575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How does a piezo work?</a:t>
            </a:r>
          </a:p>
          <a:p>
            <a:endParaRPr lang="en-US" sz="2800" dirty="0"/>
          </a:p>
          <a:p>
            <a:r>
              <a:rPr lang="en-US" sz="2800" dirty="0" smtClean="0"/>
              <a:t>What do you think the Arduino is doing in order to generate the various frequencies?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06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or Duty Cycle?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44" y="1770708"/>
            <a:ext cx="6743700" cy="47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10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85601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rather than using the Serial input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6" y="1509560"/>
            <a:ext cx="4928223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Transistors allow the Arduino to drive a higher current device like a motor</a:t>
            </a: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000" dirty="0"/>
              <a:t>Transistors act like a digital </a:t>
            </a:r>
            <a:r>
              <a:rPr lang="en-US" sz="3000" dirty="0" smtClean="0"/>
              <a:t>switch</a:t>
            </a:r>
          </a:p>
          <a:p>
            <a:endParaRPr lang="en-US" sz="3000" dirty="0"/>
          </a:p>
          <a:p>
            <a:r>
              <a:rPr lang="en-US" sz="3000" dirty="0" smtClean="0"/>
              <a:t>We can control the DC motor using the Arduino’s PWM</a:t>
            </a:r>
          </a:p>
          <a:p>
            <a:endParaRPr lang="en-US" sz="3000" dirty="0"/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241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a diode?</a:t>
            </a:r>
          </a:p>
          <a:p>
            <a:endParaRPr lang="en-US" sz="2800" dirty="0"/>
          </a:p>
          <a:p>
            <a:r>
              <a:rPr lang="en-US" sz="2800" dirty="0" smtClean="0"/>
              <a:t>Why is it used in the circuit?</a:t>
            </a:r>
          </a:p>
          <a:p>
            <a:endParaRPr lang="en-US" sz="2800" dirty="0"/>
          </a:p>
          <a:p>
            <a:r>
              <a:rPr lang="en-US" sz="2800" dirty="0" smtClean="0"/>
              <a:t>How might we change the motor’s direction?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106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44" y="1640667"/>
            <a:ext cx="6597112" cy="4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417637"/>
            <a:ext cx="7718270" cy="54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5" y="1769415"/>
            <a:ext cx="4924715" cy="479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97" y="1732178"/>
            <a:ext cx="3767084" cy="51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3207" y="134060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489" y="136497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 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89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61" y="1896691"/>
            <a:ext cx="5992678" cy="43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/borq79/Cary-Area-Public-Library-Classes/tree/master/courses/</a:t>
            </a:r>
            <a:r>
              <a:rPr lang="en-US" dirty="0" err="1"/>
              <a:t>arduino_maker_camp_day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99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5633</TotalTime>
  <Words>723</Words>
  <Application>Microsoft Macintosh PowerPoint</Application>
  <PresentationFormat>Widescreen</PresentationFormat>
  <Paragraphs>210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Schoolbook</vt:lpstr>
      <vt:lpstr>Courier New</vt:lpstr>
      <vt:lpstr>Wingdings 2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  <vt:lpstr>Voltage Division</vt:lpstr>
      <vt:lpstr>Voltage Division</vt:lpstr>
      <vt:lpstr>Uses of Potentiometers and Variable Resistance Components</vt:lpstr>
      <vt:lpstr>PowerPoint Presentation</vt:lpstr>
      <vt:lpstr>Alterations</vt:lpstr>
      <vt:lpstr>Potentiometer Configuration</vt:lpstr>
      <vt:lpstr>Circuit 3 lessons</vt:lpstr>
      <vt:lpstr>Circuit 3 questions</vt:lpstr>
      <vt:lpstr>PWM</vt:lpstr>
      <vt:lpstr>Monitor/TV/Display Pixels</vt:lpstr>
      <vt:lpstr>PowerPoint Presentation</vt:lpstr>
      <vt:lpstr>Alterations</vt:lpstr>
      <vt:lpstr>Potentiometer Configuration</vt:lpstr>
      <vt:lpstr>Circuit 9 lessons</vt:lpstr>
      <vt:lpstr>Circuit 9 questions</vt:lpstr>
      <vt:lpstr>Piezoelectric Components</vt:lpstr>
      <vt:lpstr>Frequency or Duty Cycle?</vt:lpstr>
      <vt:lpstr>PowerPoint Presentation</vt:lpstr>
      <vt:lpstr>Alterations</vt:lpstr>
      <vt:lpstr>Potentiometer Configuration</vt:lpstr>
      <vt:lpstr>Circuit 10 lessons</vt:lpstr>
      <vt:lpstr>Circuit 10 questions</vt:lpstr>
      <vt:lpstr>DC Motors</vt:lpstr>
      <vt:lpstr>Transistors</vt:lpstr>
      <vt:lpstr>Digital Logic</vt:lpstr>
      <vt:lpstr>H-Bridge</vt:lpstr>
      <vt:lpstr>Code Alterations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79</cp:revision>
  <cp:lastPrinted>2016-06-03T17:59:46Z</cp:lastPrinted>
  <dcterms:created xsi:type="dcterms:W3CDTF">2016-03-05T22:58:38Z</dcterms:created>
  <dcterms:modified xsi:type="dcterms:W3CDTF">2016-06-20T22:50:44Z</dcterms:modified>
</cp:coreProperties>
</file>